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4554661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805489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 первой половине ночи кратковременный дождь, гроза, шквал. Ветер юго-западный 8-13, порывы 15-20 м/с. Температура воздуха ночью 16-18, днем 29-31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indent="180975" algn="just"/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гроза, шквал. Ветер юго-западный 8-13,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14457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4089</cp:revision>
  <cp:lastPrinted>2021-07-01T03:56:27Z</cp:lastPrinted>
  <dcterms:created xsi:type="dcterms:W3CDTF">2018-03-27T06:03:00Z</dcterms:created>
  <dcterms:modified xsi:type="dcterms:W3CDTF">2026-05-20T07:04:54Z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